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18"/>
    <p:sldId id="257" r:id="rId19"/>
    <p:sldId id="258" r:id="rId20"/>
    <p:sldId id="259" r:id="rId21"/>
  </p:sldIdLst>
  <p:sldSz cx="18288000" cy="10287000"/>
  <p:notesSz cx="6858000" cy="9144000"/>
  <p:embeddedFontLst>
    <p:embeddedFont>
      <p:font typeface="Open Sans" charset="1" panose="020B0606030504020204"/>
      <p:regular r:id="rId6"/>
    </p:embeddedFont>
    <p:embeddedFont>
      <p:font typeface="Open Sans Bold" charset="1" panose="020B0806030504020204"/>
      <p:regular r:id="rId7"/>
    </p:embeddedFont>
    <p:embeddedFont>
      <p:font typeface="Open Sans Italics" charset="1" panose="020B0606030504020204"/>
      <p:regular r:id="rId8"/>
    </p:embeddedFont>
    <p:embeddedFont>
      <p:font typeface="Open Sans Bold Italics" charset="1" panose="020B0806030504020204"/>
      <p:regular r:id="rId9"/>
    </p:embeddedFont>
    <p:embeddedFont>
      <p:font typeface="Arimo" charset="1" panose="020B0604020202020204"/>
      <p:regular r:id="rId10"/>
    </p:embeddedFont>
    <p:embeddedFont>
      <p:font typeface="Arimo Bold" charset="1" panose="020B0704020202020204"/>
      <p:regular r:id="rId11"/>
    </p:embeddedFont>
    <p:embeddedFont>
      <p:font typeface="Arimo Italics" charset="1" panose="020B0604020202090204"/>
      <p:regular r:id="rId12"/>
    </p:embeddedFont>
    <p:embeddedFont>
      <p:font typeface="Arimo Bold Italics" charset="1" panose="020B0704020202090204"/>
      <p:regular r:id="rId13"/>
    </p:embeddedFont>
    <p:embeddedFont>
      <p:font typeface="Montserrat" charset="1" panose="00000500000000000000"/>
      <p:regular r:id="rId14"/>
    </p:embeddedFont>
    <p:embeddedFont>
      <p:font typeface="Montserrat Bold" charset="1" panose="00000600000000000000"/>
      <p:regular r:id="rId15"/>
    </p:embeddedFont>
    <p:embeddedFont>
      <p:font typeface="Montserrat Italics" charset="1" panose="00000500000000000000"/>
      <p:regular r:id="rId16"/>
    </p:embeddedFont>
    <p:embeddedFont>
      <p:font typeface="Montserrat Bold Italics" charset="1" panose="00000600000000000000"/>
      <p:regular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slides/slide1.xml" Type="http://schemas.openxmlformats.org/officeDocument/2006/relationships/slide"/><Relationship Id="rId19" Target="slides/slide2.xml" Type="http://schemas.openxmlformats.org/officeDocument/2006/relationships/slide"/><Relationship Id="rId2" Target="presProps.xml" Type="http://schemas.openxmlformats.org/officeDocument/2006/relationships/presProps"/><Relationship Id="rId20" Target="slides/slide3.xml" Type="http://schemas.openxmlformats.org/officeDocument/2006/relationships/slide"/><Relationship Id="rId21" Target="slides/slide4.xml" Type="http://schemas.openxmlformats.org/officeDocument/2006/relationships/slide"/><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jpeg" Type="http://schemas.openxmlformats.org/officeDocument/2006/relationships/image"/><Relationship Id="rId3" Target="../media/image2.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Nesrine</a:t>
            </a:r>
          </a:p>
        </p:txBody>
      </p:sp>
      <p:sp>
        <p:nvSpPr>
          <p:cNvPr name="TextBox 5" id="5"/>
          <p:cNvSpPr txBox="true"/>
          <p:nvPr/>
        </p:nvSpPr>
        <p:spPr>
          <a:xfrm rot="0">
            <a:off x="1428448" y="3616182"/>
            <a:ext cx="8975154" cy="40982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Merci de prier pour la paix et la stabilité dans la région MENA, à la fois d'un point de vue politique et financier. Priez pour des étudiants qui aient soif de Jésus, même dans les temps difficiles que nous traversons. Priez qu’ils prennent leur croissance spirituelle au sérieux et qu'ils désirent partager l’Évangile et être une lumière dans les ténèbres de leurs universités.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a:t>
            </a:r>
          </a:p>
        </p:txBody>
      </p:sp>
      <p:sp>
        <p:nvSpPr>
          <p:cNvPr name="TextBox 5" id="5"/>
          <p:cNvSpPr txBox="true"/>
          <p:nvPr/>
        </p:nvSpPr>
        <p:spPr>
          <a:xfrm rot="0">
            <a:off x="1428448" y="3616182"/>
            <a:ext cx="8975154" cy="2555241"/>
          </a:xfrm>
          <a:prstGeom prst="rect">
            <a:avLst/>
          </a:prstGeom>
        </p:spPr>
        <p:txBody>
          <a:bodyPr anchor="t" rtlCol="false" tIns="0" lIns="0" bIns="0" rIns="0">
            <a:spAutoFit/>
          </a:bodyPr>
          <a:lstStyle/>
          <a:p>
            <a:pPr>
              <a:lnSpc>
                <a:spcPts val="4059"/>
              </a:lnSpc>
            </a:pPr>
            <a:r>
              <a:rPr lang="en-US" sz="2899">
                <a:solidFill>
                  <a:srgbClr val="000000"/>
                </a:solidFill>
                <a:latin typeface="Open Sans"/>
              </a:rPr>
              <a:t>Nos étudiants, diplômés et responsables ont besoin de sagesse dans ces temps difficiles. Priez pour les activités à venir, les groupes d’étude biblique, conférences et programmes de formation dans la région. </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70432"/>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 Égypte</a:t>
            </a:r>
          </a:p>
        </p:txBody>
      </p:sp>
      <p:sp>
        <p:nvSpPr>
          <p:cNvPr name="TextBox 5" id="5"/>
          <p:cNvSpPr txBox="true"/>
          <p:nvPr/>
        </p:nvSpPr>
        <p:spPr>
          <a:xfrm rot="0">
            <a:off x="1428448" y="3616182"/>
            <a:ext cx="8975154" cy="20408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La majorité des étudiants sont musulmans ; je veux que le Seigneur ouvre leurs yeux et leurs cœurs à son amour et les amènent à sa connaissance, et qu'il m’utilise avec eux ! </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blipFill>
          <a:blip r:embed="rId2"/>
          <a:srcRect l="0" t="0" r="0" b="0"/>
          <a:stretch>
            <a:fillRect/>
          </a:stretch>
        </a:blipFill>
      </p:bgPr>
    </p:bg>
    <p:spTree>
      <p:nvGrpSpPr>
        <p:cNvPr id="1" name=""/>
        <p:cNvGrpSpPr/>
        <p:nvPr/>
      </p:nvGrpSpPr>
      <p:grpSpPr>
        <a:xfrm>
          <a:off x="0" y="0"/>
          <a:ext cx="0" cy="0"/>
          <a:chOff x="0" y="0"/>
          <a:chExt cx="0" cy="0"/>
        </a:xfrm>
      </p:grpSpPr>
      <p:grpSp>
        <p:nvGrpSpPr>
          <p:cNvPr name="Group 2" id="2"/>
          <p:cNvGrpSpPr>
            <a:grpSpLocks noChangeAspect="true"/>
          </p:cNvGrpSpPr>
          <p:nvPr/>
        </p:nvGrpSpPr>
        <p:grpSpPr>
          <a:xfrm rot="0">
            <a:off x="12348673" y="2491717"/>
            <a:ext cx="4346988" cy="4346970"/>
            <a:chOff x="0" y="0"/>
            <a:chExt cx="6350000" cy="6349975"/>
          </a:xfrm>
        </p:grpSpPr>
        <p:sp>
          <p:nvSpPr>
            <p:cNvPr name="Freeform 3" id="3"/>
            <p:cNvSpPr/>
            <p:nvPr/>
          </p:nvSpPr>
          <p:spPr>
            <a:xfrm>
              <a:off x="0" y="0"/>
              <a:ext cx="6350000" cy="6349974"/>
            </a:xfrm>
            <a:custGeom>
              <a:avLst/>
              <a:gdLst/>
              <a:ahLst/>
              <a:cxnLst/>
              <a:rect r="r" b="b" t="t" l="l"/>
              <a:pathLst>
                <a:path h="6349974" w="6350000">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3"/>
              <a:stretch>
                <a:fillRect l="0" r="0" t="0" b="0"/>
              </a:stretch>
            </a:blipFill>
          </p:spPr>
        </p:sp>
      </p:grpSp>
      <p:sp>
        <p:nvSpPr>
          <p:cNvPr name="TextBox 4" id="4"/>
          <p:cNvSpPr txBox="true"/>
          <p:nvPr/>
        </p:nvSpPr>
        <p:spPr>
          <a:xfrm rot="0">
            <a:off x="1428448" y="2615949"/>
            <a:ext cx="8975154" cy="662941"/>
          </a:xfrm>
          <a:prstGeom prst="rect">
            <a:avLst/>
          </a:prstGeom>
        </p:spPr>
        <p:txBody>
          <a:bodyPr anchor="t" rtlCol="false" tIns="0" lIns="0" bIns="0" rIns="0">
            <a:spAutoFit/>
          </a:bodyPr>
          <a:lstStyle/>
          <a:p>
            <a:pPr>
              <a:lnSpc>
                <a:spcPts val="5459"/>
              </a:lnSpc>
            </a:pPr>
            <a:r>
              <a:rPr lang="en-US" sz="3899">
                <a:solidFill>
                  <a:srgbClr val="007696"/>
                </a:solidFill>
                <a:latin typeface="Montserrat"/>
              </a:rPr>
              <a:t>Anonyme </a:t>
            </a:r>
          </a:p>
        </p:txBody>
      </p:sp>
      <p:sp>
        <p:nvSpPr>
          <p:cNvPr name="TextBox 5" id="5"/>
          <p:cNvSpPr txBox="true"/>
          <p:nvPr/>
        </p:nvSpPr>
        <p:spPr>
          <a:xfrm rot="0">
            <a:off x="1428448" y="3616182"/>
            <a:ext cx="9585718" cy="6155691"/>
          </a:xfrm>
          <a:prstGeom prst="rect">
            <a:avLst/>
          </a:prstGeom>
        </p:spPr>
        <p:txBody>
          <a:bodyPr anchor="t" rtlCol="false" tIns="0" lIns="0" bIns="0" rIns="0">
            <a:spAutoFit/>
          </a:bodyPr>
          <a:lstStyle/>
          <a:p>
            <a:pPr>
              <a:lnSpc>
                <a:spcPts val="4059"/>
              </a:lnSpc>
            </a:pPr>
            <a:r>
              <a:rPr lang="en-US" sz="2899">
                <a:solidFill>
                  <a:srgbClr val="000000"/>
                </a:solidFill>
                <a:latin typeface="Open Sans"/>
              </a:rPr>
              <a:t>Priez que les nouveaux étudiants soient sauvés en lisant la Bible et en entendant l’Évangile de Christ. Priez pour plus de leaders étudiants, plus d’accès aux campus et pour une réduction au niveau de la persécution.  </a:t>
            </a:r>
          </a:p>
          <a:p>
            <a:pPr>
              <a:lnSpc>
                <a:spcPts val="4059"/>
              </a:lnSpc>
            </a:pPr>
          </a:p>
          <a:p>
            <a:pPr>
              <a:lnSpc>
                <a:spcPts val="4059"/>
              </a:lnSpc>
            </a:pPr>
            <a:r>
              <a:rPr lang="en-US" sz="2899">
                <a:solidFill>
                  <a:srgbClr val="000000"/>
                </a:solidFill>
                <a:latin typeface="Open Sans"/>
              </a:rPr>
              <a:t>Remerciez Dieu pour l’intérêt que l’on trouve parmi les étudiants musulmans de savoir ce que croient les chrétiens et pour les nombreuses nations qui viennent étudier aux EAU, ce qui fait que les personnes issues des pays du Golfe qui sont difficiles à atteindre entendent l’Évangile. Priez qu’ils soient sauvés.</a:t>
            </a:r>
          </a:p>
          <a:p>
            <a:pPr>
              <a:lnSpc>
                <a:spcPts val="4059"/>
              </a:lnSpc>
            </a:p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DAEq1Zn_IjQ</dc:identifier>
  <dcterms:modified xsi:type="dcterms:W3CDTF">2011-08-01T06:04:30Z</dcterms:modified>
  <cp:revision>1</cp:revision>
  <dc:title>IFES WSD Prayer Card_Mena_FR</dc:title>
</cp:coreProperties>
</file>