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600000000000000"/>
      <p:regular r:id="rId15"/>
    </p:embeddedFont>
    <p:embeddedFont>
      <p:font typeface="Montserrat Italics" charset="1" panose="00000500000000000000"/>
      <p:regular r:id="rId16"/>
    </p:embeddedFont>
    <p:embeddedFont>
      <p:font typeface="Montserrat Bold Italics" charset="1" panose="000006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21"/>
          <a:stretch>
            <a:fillRect/>
          </a:stretch>
        </p:blipFill>
        <p:spPr>
          <a:xfrm flipH="false" flipV="false" rot="0">
            <a:off x="0" y="0"/>
            <a:ext cx="18288000" cy="10274513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348673" y="2491717"/>
            <a:ext cx="4346988" cy="4346970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28448" y="2615949"/>
            <a:ext cx="897515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007696"/>
                </a:solidFill>
                <a:latin typeface="Montserrat"/>
              </a:rPr>
              <a:t>Nesrine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28448" y="3616182"/>
            <a:ext cx="8975154" cy="4098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"/>
              </a:rPr>
              <a:t>Por favor, ora para que Dios traiga paz y estabilidad en la región MENA, tanto en lo político como en lo económico. Ora por los estudiantes que desean seguir a Jesús incluso en los tiempos difíciles que vivimos. Ora para que consideren seriamente su crecimiento espiritual y deseen compartir el Evangelio y ser luz en la oscuridad de sus universidades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21"/>
          <a:stretch>
            <a:fillRect/>
          </a:stretch>
        </p:blipFill>
        <p:spPr>
          <a:xfrm flipH="false" flipV="false" rot="0">
            <a:off x="0" y="12487"/>
            <a:ext cx="18288000" cy="10274513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348673" y="2491717"/>
            <a:ext cx="4346988" cy="4346970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28448" y="2615949"/>
            <a:ext cx="897515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007696"/>
                </a:solidFill>
                <a:latin typeface="Montserrat"/>
              </a:rPr>
              <a:t>Anónimo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28448" y="3616182"/>
            <a:ext cx="8975154" cy="2555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"/>
              </a:rPr>
              <a:t>Nuestros estudiantes, graduados y líderes necesitan sabiduría en estos tiempos difíciles. Ora por las próximas actividades, grupos de estudio bíblico, conferencias y programas de formación en la región.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21"/>
          <a:stretch>
            <a:fillRect/>
          </a:stretch>
        </p:blipFill>
        <p:spPr>
          <a:xfrm flipH="false" flipV="false" rot="0">
            <a:off x="0" y="12487"/>
            <a:ext cx="18288000" cy="10274513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348673" y="2491717"/>
            <a:ext cx="4346988" cy="4346970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28448" y="2615949"/>
            <a:ext cx="8975154" cy="670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007696"/>
                </a:solidFill>
                <a:latin typeface="Montserrat"/>
              </a:rPr>
              <a:t>Anónimo</a:t>
            </a:r>
            <a:r>
              <a:rPr lang="en-US" sz="1200">
                <a:solidFill>
                  <a:srgbClr val="007696"/>
                </a:solidFill>
                <a:latin typeface="Arimo"/>
              </a:rPr>
              <a:t> </a:t>
            </a:r>
            <a:r>
              <a:rPr lang="en-US" sz="3899">
                <a:solidFill>
                  <a:srgbClr val="007696"/>
                </a:solidFill>
                <a:latin typeface="Montserrat"/>
              </a:rPr>
              <a:t>• Egipto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28448" y="3616182"/>
            <a:ext cx="8975154" cy="2040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"/>
              </a:rPr>
              <a:t>La mayoría de los estudiantes son musulmanes. Quiero que el Señor abra sus ojos y corazones, para que puedan ver su amor y los pueda traer a su sabiduría. ¡Ora para que me use con ellos!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21"/>
          <a:stretch>
            <a:fillRect/>
          </a:stretch>
        </p:blipFill>
        <p:spPr>
          <a:xfrm flipH="false" flipV="false" rot="0">
            <a:off x="0" y="0"/>
            <a:ext cx="18288000" cy="10274513"/>
          </a:xfrm>
          <a:prstGeom prst="rect">
            <a:avLst/>
          </a:prstGeom>
        </p:spPr>
      </p:pic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2348673" y="2491717"/>
            <a:ext cx="4346988" cy="4346970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428448" y="2615949"/>
            <a:ext cx="8975154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>
                <a:solidFill>
                  <a:srgbClr val="007696"/>
                </a:solidFill>
                <a:latin typeface="Montserrat"/>
              </a:rPr>
              <a:t>Anónimo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28448" y="3616182"/>
            <a:ext cx="9915274" cy="6155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"/>
              </a:rPr>
              <a:t>Ora para que los nuevos estudiantes alcancen la salvación leyendo la Biblia y escuchando el evangelio de Cristo. Ora para que haya más líderes estudiantiles, más acceso a los campus y menos persecución.  </a:t>
            </a:r>
          </a:p>
          <a:p>
            <a:pPr>
              <a:lnSpc>
                <a:spcPts val="4059"/>
              </a:lnSpc>
            </a:pPr>
          </a:p>
          <a:p>
            <a:pPr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Open Sans"/>
              </a:rPr>
              <a:t>Damos gracias a Dios por los estudiantes musulmanes que se interesan por conocer lo que creen los cristianos, y por el hecho de que muchas naciones vengan a estudiar a los EAU, lo que significa que personas de países del Golfo a los que es difícil alcanzar están escuchando el evangelio. Ora para que alcancen la salvación.  </a:t>
            </a:r>
          </a:p>
          <a:p>
            <a:pPr>
              <a:lnSpc>
                <a:spcPts val="40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DAEq1XlFc8M</dc:identifier>
  <dcterms:modified xsi:type="dcterms:W3CDTF">2011-08-01T06:04:30Z</dcterms:modified>
  <cp:revision>1</cp:revision>
  <dc:title>IFES WSD Prayer Card_Mena_ES</dc:title>
</cp:coreProperties>
</file>