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8"/>
    <p:sldId id="257" r:id="rId19"/>
    <p:sldId id="258" r:id="rId20"/>
    <p:sldId id="259" r:id="rId21"/>
    <p:sldId id="260" r:id="rId22"/>
    <p:sldId id="261" r:id="rId23"/>
  </p:sldIdLst>
  <p:sldSz cx="18288000" cy="10287000"/>
  <p:notesSz cx="6858000" cy="9144000"/>
  <p:embeddedFontLst>
    <p:embeddedFont>
      <p:font typeface="Open Sans" charset="1" panose="020B0606030504020204"/>
      <p:regular r:id="rId6"/>
    </p:embeddedFont>
    <p:embeddedFont>
      <p:font typeface="Open Sans Bold" charset="1" panose="020B0806030504020204"/>
      <p:regular r:id="rId7"/>
    </p:embeddedFont>
    <p:embeddedFont>
      <p:font typeface="Open Sans Italics" charset="1" panose="020B0606030504020204"/>
      <p:regular r:id="rId8"/>
    </p:embeddedFont>
    <p:embeddedFont>
      <p:font typeface="Open Sans Bold Italics" charset="1" panose="020B0806030504020204"/>
      <p:regular r:id="rId9"/>
    </p:embeddedFont>
    <p:embeddedFont>
      <p:font typeface="Arimo" charset="1" panose="020B0604020202020204"/>
      <p:regular r:id="rId10"/>
    </p:embeddedFont>
    <p:embeddedFont>
      <p:font typeface="Arimo Bold" charset="1" panose="020B0704020202020204"/>
      <p:regular r:id="rId11"/>
    </p:embeddedFont>
    <p:embeddedFont>
      <p:font typeface="Arimo Italics" charset="1" panose="020B0604020202090204"/>
      <p:regular r:id="rId12"/>
    </p:embeddedFont>
    <p:embeddedFont>
      <p:font typeface="Arimo Bold Italics" charset="1" panose="020B0704020202090204"/>
      <p:regular r:id="rId13"/>
    </p:embeddedFont>
    <p:embeddedFont>
      <p:font typeface="Montserrat" charset="1" panose="00000500000000000000"/>
      <p:regular r:id="rId14"/>
    </p:embeddedFont>
    <p:embeddedFont>
      <p:font typeface="Montserrat Bold" charset="1" panose="00000600000000000000"/>
      <p:regular r:id="rId15"/>
    </p:embeddedFont>
    <p:embeddedFont>
      <p:font typeface="Montserrat Italics" charset="1" panose="00000500000000000000"/>
      <p:regular r:id="rId16"/>
    </p:embeddedFont>
    <p:embeddedFont>
      <p:font typeface="Montserrat Bold Italics" charset="1" panose="0000060000000000000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slides/slide1.xml" Type="http://schemas.openxmlformats.org/officeDocument/2006/relationships/slide"/><Relationship Id="rId19" Target="slides/slide2.xml" Type="http://schemas.openxmlformats.org/officeDocument/2006/relationships/slide"/><Relationship Id="rId2" Target="presProps.xml" Type="http://schemas.openxmlformats.org/officeDocument/2006/relationships/presProps"/><Relationship Id="rId20" Target="slides/slide3.xml" Type="http://schemas.openxmlformats.org/officeDocument/2006/relationships/slide"/><Relationship Id="rId21" Target="slides/slide4.xml" Type="http://schemas.openxmlformats.org/officeDocument/2006/relationships/slide"/><Relationship Id="rId22" Target="slides/slide5.xml" Type="http://schemas.openxmlformats.org/officeDocument/2006/relationships/slide"/><Relationship Id="rId23" Target="slides/slide6.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348673" y="2336389"/>
            <a:ext cx="4346988" cy="4346970"/>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r="0" t="0" b="0"/>
              </a:stretch>
            </a:blipFill>
          </p:spPr>
        </p:sp>
      </p:grpSp>
      <p:sp>
        <p:nvSpPr>
          <p:cNvPr name="TextBox 4" id="4"/>
          <p:cNvSpPr txBox="true"/>
          <p:nvPr/>
        </p:nvSpPr>
        <p:spPr>
          <a:xfrm rot="0">
            <a:off x="1428448" y="2615949"/>
            <a:ext cx="8975154" cy="66929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Rajeev • India </a:t>
            </a:r>
          </a:p>
        </p:txBody>
      </p:sp>
      <p:sp>
        <p:nvSpPr>
          <p:cNvPr name="TextBox 5" id="5"/>
          <p:cNvSpPr txBox="true"/>
          <p:nvPr/>
        </p:nvSpPr>
        <p:spPr>
          <a:xfrm rot="0">
            <a:off x="1428448" y="3616959"/>
            <a:ext cx="8975154" cy="1526541"/>
          </a:xfrm>
          <a:prstGeom prst="rect">
            <a:avLst/>
          </a:prstGeom>
        </p:spPr>
        <p:txBody>
          <a:bodyPr anchor="t" rtlCol="false" tIns="0" lIns="0" bIns="0" rIns="0">
            <a:spAutoFit/>
          </a:bodyPr>
          <a:lstStyle/>
          <a:p>
            <a:pPr>
              <a:lnSpc>
                <a:spcPts val="4059"/>
              </a:lnSpc>
            </a:pPr>
            <a:r>
              <a:rPr lang="en-US" sz="2899">
                <a:solidFill>
                  <a:srgbClr val="000000"/>
                </a:solidFill>
                <a:latin typeface="Open Sans"/>
              </a:rPr>
              <a:t>Please pray for our country to understan</a:t>
            </a:r>
            <a:r>
              <a:rPr lang="en-US" sz="2899">
                <a:solidFill>
                  <a:srgbClr val="000000"/>
                </a:solidFill>
                <a:latin typeface="Open Sans"/>
              </a:rPr>
              <a:t>d and realise the love of Jesus. Pray for Christian students who have atheist friends and roommates.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348673" y="2336389"/>
            <a:ext cx="4346988" cy="4346970"/>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r="0" t="0" b="0"/>
              </a:stretch>
            </a:blipFill>
          </p:spPr>
        </p:sp>
      </p:grpSp>
      <p:sp>
        <p:nvSpPr>
          <p:cNvPr name="TextBox 4" id="4"/>
          <p:cNvSpPr txBox="true"/>
          <p:nvPr/>
        </p:nvSpPr>
        <p:spPr>
          <a:xfrm rot="0">
            <a:off x="1428448" y="2615949"/>
            <a:ext cx="8975154" cy="66929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Anonymous • Pakistan </a:t>
            </a:r>
          </a:p>
        </p:txBody>
      </p:sp>
      <p:sp>
        <p:nvSpPr>
          <p:cNvPr name="TextBox 5" id="5"/>
          <p:cNvSpPr txBox="true"/>
          <p:nvPr/>
        </p:nvSpPr>
        <p:spPr>
          <a:xfrm rot="0">
            <a:off x="1428448" y="3616959"/>
            <a:ext cx="8975154" cy="2555241"/>
          </a:xfrm>
          <a:prstGeom prst="rect">
            <a:avLst/>
          </a:prstGeom>
        </p:spPr>
        <p:txBody>
          <a:bodyPr anchor="t" rtlCol="false" tIns="0" lIns="0" bIns="0" rIns="0">
            <a:spAutoFit/>
          </a:bodyPr>
          <a:lstStyle/>
          <a:p>
            <a:pPr>
              <a:lnSpc>
                <a:spcPts val="4059"/>
              </a:lnSpc>
            </a:pPr>
            <a:r>
              <a:rPr lang="en-US" sz="2899">
                <a:solidFill>
                  <a:srgbClr val="000000"/>
                </a:solidFill>
                <a:latin typeface="Open Sans"/>
              </a:rPr>
              <a:t>Pray that students would have a close person</a:t>
            </a:r>
            <a:r>
              <a:rPr lang="en-US" sz="2899">
                <a:solidFill>
                  <a:srgbClr val="000000"/>
                </a:solidFill>
                <a:latin typeface="Open Sans"/>
              </a:rPr>
              <a:t>al relationship with God with nothing holding them back. Pray that students and graduates would live out the gospel fully, not only in words but also in character.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348673" y="2336389"/>
            <a:ext cx="4346988" cy="4346970"/>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r="0" t="0" b="0"/>
              </a:stretch>
            </a:blipFill>
          </p:spPr>
        </p:sp>
      </p:grpSp>
      <p:sp>
        <p:nvSpPr>
          <p:cNvPr name="TextBox 4" id="4"/>
          <p:cNvSpPr txBox="true"/>
          <p:nvPr/>
        </p:nvSpPr>
        <p:spPr>
          <a:xfrm rot="0">
            <a:off x="1428448" y="2615949"/>
            <a:ext cx="8975154" cy="66929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Hemnicks • India</a:t>
            </a:r>
          </a:p>
        </p:txBody>
      </p:sp>
      <p:sp>
        <p:nvSpPr>
          <p:cNvPr name="TextBox 5" id="5"/>
          <p:cNvSpPr txBox="true"/>
          <p:nvPr/>
        </p:nvSpPr>
        <p:spPr>
          <a:xfrm rot="0">
            <a:off x="1428448" y="3616959"/>
            <a:ext cx="8975154" cy="3583941"/>
          </a:xfrm>
          <a:prstGeom prst="rect">
            <a:avLst/>
          </a:prstGeom>
        </p:spPr>
        <p:txBody>
          <a:bodyPr anchor="t" rtlCol="false" tIns="0" lIns="0" bIns="0" rIns="0">
            <a:spAutoFit/>
          </a:bodyPr>
          <a:lstStyle/>
          <a:p>
            <a:pPr>
              <a:lnSpc>
                <a:spcPts val="4059"/>
              </a:lnSpc>
            </a:pPr>
            <a:r>
              <a:rPr lang="en-US" sz="2899">
                <a:solidFill>
                  <a:srgbClr val="000000"/>
                </a:solidFill>
                <a:latin typeface="Open Sans"/>
              </a:rPr>
              <a:t>Pray that believing students who are on campus wou</a:t>
            </a:r>
            <a:r>
              <a:rPr lang="en-US" sz="2899">
                <a:solidFill>
                  <a:srgbClr val="000000"/>
                </a:solidFill>
                <a:latin typeface="Open Sans"/>
              </a:rPr>
              <a:t>ld come together, to start meeting for prayer and fellowship. </a:t>
            </a:r>
          </a:p>
          <a:p>
            <a:pPr>
              <a:lnSpc>
                <a:spcPts val="4059"/>
              </a:lnSpc>
            </a:pPr>
          </a:p>
          <a:p>
            <a:pPr>
              <a:lnSpc>
                <a:spcPts val="4059"/>
              </a:lnSpc>
            </a:pPr>
            <a:r>
              <a:rPr lang="en-US" sz="2899">
                <a:solidFill>
                  <a:srgbClr val="000000"/>
                </a:solidFill>
                <a:latin typeface="Open Sans"/>
              </a:rPr>
              <a:t>Pray that God would give students wisdom about getting involved in the events and activities of other faiths.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348673" y="2336389"/>
            <a:ext cx="4346988" cy="4346970"/>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r="0" t="0" b="0"/>
              </a:stretch>
            </a:blipFill>
          </p:spPr>
        </p:sp>
      </p:grpSp>
      <p:sp>
        <p:nvSpPr>
          <p:cNvPr name="TextBox 4" id="4"/>
          <p:cNvSpPr txBox="true"/>
          <p:nvPr/>
        </p:nvSpPr>
        <p:spPr>
          <a:xfrm rot="0">
            <a:off x="1428448" y="2615949"/>
            <a:ext cx="8975154" cy="66929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Longsodar • India</a:t>
            </a:r>
          </a:p>
        </p:txBody>
      </p:sp>
      <p:sp>
        <p:nvSpPr>
          <p:cNvPr name="TextBox 5" id="5"/>
          <p:cNvSpPr txBox="true"/>
          <p:nvPr/>
        </p:nvSpPr>
        <p:spPr>
          <a:xfrm rot="0">
            <a:off x="1428448" y="3616959"/>
            <a:ext cx="8975154" cy="2555241"/>
          </a:xfrm>
          <a:prstGeom prst="rect">
            <a:avLst/>
          </a:prstGeom>
        </p:spPr>
        <p:txBody>
          <a:bodyPr anchor="t" rtlCol="false" tIns="0" lIns="0" bIns="0" rIns="0">
            <a:spAutoFit/>
          </a:bodyPr>
          <a:lstStyle/>
          <a:p>
            <a:pPr>
              <a:lnSpc>
                <a:spcPts val="4059"/>
              </a:lnSpc>
            </a:pPr>
            <a:r>
              <a:rPr lang="en-US" sz="2899">
                <a:solidFill>
                  <a:srgbClr val="000000"/>
                </a:solidFill>
                <a:latin typeface="Open Sans"/>
              </a:rPr>
              <a:t>Pray for students struggling wi</a:t>
            </a:r>
            <a:r>
              <a:rPr lang="en-US" sz="2899">
                <a:solidFill>
                  <a:srgbClr val="000000"/>
                </a:solidFill>
                <a:latin typeface="Open Sans"/>
              </a:rPr>
              <a:t>th finding meaning and purpose. Pray that in Christ, they would find a purpose they never reach the end of, that they would keep finding newer and greater depths of meaning for God's glory.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348673" y="2336389"/>
            <a:ext cx="4346988" cy="4346970"/>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r="0" t="0" b="0"/>
              </a:stretch>
            </a:blipFill>
          </p:spPr>
        </p:sp>
      </p:grpSp>
      <p:sp>
        <p:nvSpPr>
          <p:cNvPr name="TextBox 4" id="4"/>
          <p:cNvSpPr txBox="true"/>
          <p:nvPr/>
        </p:nvSpPr>
        <p:spPr>
          <a:xfrm rot="0">
            <a:off x="1428448" y="2615949"/>
            <a:ext cx="8975154" cy="66929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Prabahar • India</a:t>
            </a:r>
          </a:p>
        </p:txBody>
      </p:sp>
      <p:sp>
        <p:nvSpPr>
          <p:cNvPr name="TextBox 5" id="5"/>
          <p:cNvSpPr txBox="true"/>
          <p:nvPr/>
        </p:nvSpPr>
        <p:spPr>
          <a:xfrm rot="0">
            <a:off x="1428448" y="3616959"/>
            <a:ext cx="8975154" cy="5641341"/>
          </a:xfrm>
          <a:prstGeom prst="rect">
            <a:avLst/>
          </a:prstGeom>
        </p:spPr>
        <p:txBody>
          <a:bodyPr anchor="t" rtlCol="false" tIns="0" lIns="0" bIns="0" rIns="0">
            <a:spAutoFit/>
          </a:bodyPr>
          <a:lstStyle/>
          <a:p>
            <a:pPr>
              <a:lnSpc>
                <a:spcPts val="4059"/>
              </a:lnSpc>
            </a:pPr>
            <a:r>
              <a:rPr lang="en-US" sz="2899">
                <a:solidFill>
                  <a:srgbClr val="000000"/>
                </a:solidFill>
                <a:latin typeface="Open Sans"/>
              </a:rPr>
              <a:t>Pray for Indian universities with no student witness, especially those in Gujarat in </a:t>
            </a:r>
            <a:r>
              <a:rPr lang="en-US" sz="2899">
                <a:solidFill>
                  <a:srgbClr val="000000"/>
                </a:solidFill>
                <a:latin typeface="Open Sans"/>
              </a:rPr>
              <a:t>teacher training, management, engineering, medicine and paramedicine. </a:t>
            </a:r>
          </a:p>
          <a:p>
            <a:pPr>
              <a:lnSpc>
                <a:spcPts val="4059"/>
              </a:lnSpc>
            </a:pPr>
          </a:p>
          <a:p>
            <a:pPr>
              <a:lnSpc>
                <a:spcPts val="4059"/>
              </a:lnSpc>
            </a:pPr>
            <a:r>
              <a:rPr lang="en-US" sz="2899">
                <a:solidFill>
                  <a:srgbClr val="000000"/>
                </a:solidFill>
                <a:latin typeface="Open Sans"/>
              </a:rPr>
              <a:t>Pray that God would transform hostile attitudes towards efforts to evangelize students. Pray that God would confound intimidating activities carried out by student groups committed to hostile ideologies. Pray that God would work through a growing dissatisfaction with popular ideologies.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348673" y="2336389"/>
            <a:ext cx="4346988" cy="4346970"/>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r="0" t="0" b="0"/>
              </a:stretch>
            </a:blipFill>
          </p:spPr>
        </p:sp>
      </p:grpSp>
      <p:sp>
        <p:nvSpPr>
          <p:cNvPr name="TextBox 4" id="4"/>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Anonymous • Sri Lanka</a:t>
            </a:r>
          </a:p>
        </p:txBody>
      </p:sp>
      <p:sp>
        <p:nvSpPr>
          <p:cNvPr name="TextBox 5" id="5"/>
          <p:cNvSpPr txBox="true"/>
          <p:nvPr/>
        </p:nvSpPr>
        <p:spPr>
          <a:xfrm rot="0">
            <a:off x="1428448" y="3616959"/>
            <a:ext cx="8975154" cy="2555241"/>
          </a:xfrm>
          <a:prstGeom prst="rect">
            <a:avLst/>
          </a:prstGeom>
        </p:spPr>
        <p:txBody>
          <a:bodyPr anchor="t" rtlCol="false" tIns="0" lIns="0" bIns="0" rIns="0">
            <a:spAutoFit/>
          </a:bodyPr>
          <a:lstStyle/>
          <a:p>
            <a:pPr>
              <a:lnSpc>
                <a:spcPts val="4059"/>
              </a:lnSpc>
            </a:pPr>
            <a:r>
              <a:rPr lang="en-US" sz="2899">
                <a:solidFill>
                  <a:srgbClr val="000000"/>
                </a:solidFill>
                <a:latin typeface="Open Sans"/>
              </a:rPr>
              <a:t>Pray for the graduates who are working in the health sector. They are doing </a:t>
            </a:r>
            <a:r>
              <a:rPr lang="en-US" sz="2899">
                <a:solidFill>
                  <a:srgbClr val="000000"/>
                </a:solidFill>
                <a:latin typeface="Open Sans"/>
              </a:rPr>
              <a:t>their best amidst many challenges from the pandemic. Pray for strength and times of refreshing, for wisdom and discernment, for courage and patience.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DAEp_WU7PYo</dc:identifier>
  <dcterms:modified xsi:type="dcterms:W3CDTF">2011-08-01T06:04:30Z</dcterms:modified>
  <cp:revision>1</cp:revision>
  <dc:title>IFES WSD Prayer Card_South Asia</dc:title>
</cp:coreProperties>
</file>