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Lst>
  <p:sldSz cx="18288000" cy="102870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Montserrat" charset="1" panose="00000500000000000000"/>
      <p:regular r:id="rId14"/>
    </p:embeddedFont>
    <p:embeddedFont>
      <p:font typeface="Montserrat Bold" charset="1" panose="00000600000000000000"/>
      <p:regular r:id="rId15"/>
    </p:embeddedFont>
    <p:embeddedFont>
      <p:font typeface="Montserrat Italics" charset="1" panose="00000500000000000000"/>
      <p:regular r:id="rId16"/>
    </p:embeddedFont>
    <p:embeddedFont>
      <p:font typeface="Montserrat Bold Italics" charset="1" panose="0000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Nesrine </a:t>
            </a:r>
          </a:p>
        </p:txBody>
      </p:sp>
      <p:sp>
        <p:nvSpPr>
          <p:cNvPr name="TextBox 5" id="5"/>
          <p:cNvSpPr txBox="true"/>
          <p:nvPr/>
        </p:nvSpPr>
        <p:spPr>
          <a:xfrm rot="0">
            <a:off x="1428448" y="3613768"/>
            <a:ext cx="8975154" cy="30695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Please pray for peace and stability in the MEN</a:t>
            </a:r>
            <a:r>
              <a:rPr lang="en-US" sz="2899">
                <a:solidFill>
                  <a:srgbClr val="000000"/>
                </a:solidFill>
                <a:latin typeface="Open Sans"/>
              </a:rPr>
              <a:t>A region, both politically and financially. Pray for students eager to follow Jesus even in our difficult times. Pray that they would take their spiritual growth seriously and desire to share the gospel and be a light in the darkness of their universities.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Anonymous</a:t>
            </a:r>
          </a:p>
        </p:txBody>
      </p:sp>
      <p:sp>
        <p:nvSpPr>
          <p:cNvPr name="TextBox 5" id="5"/>
          <p:cNvSpPr txBox="true"/>
          <p:nvPr/>
        </p:nvSpPr>
        <p:spPr>
          <a:xfrm rot="0">
            <a:off x="1428448" y="3613768"/>
            <a:ext cx="8975154"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Our students, graduates</a:t>
            </a:r>
            <a:r>
              <a:rPr lang="en-US" sz="2899">
                <a:solidFill>
                  <a:srgbClr val="000000"/>
                </a:solidFill>
                <a:latin typeface="Open Sans"/>
              </a:rPr>
              <a:t>, and leaders need wisdom in these difficult times. Pray for upcoming activities, Bible study groups, conferences, and training programs in the region.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Anonymous • Egypt</a:t>
            </a:r>
          </a:p>
        </p:txBody>
      </p:sp>
      <p:sp>
        <p:nvSpPr>
          <p:cNvPr name="TextBox 5" id="5"/>
          <p:cNvSpPr txBox="true"/>
          <p:nvPr/>
        </p:nvSpPr>
        <p:spPr>
          <a:xfrm rot="0">
            <a:off x="1428448" y="3613768"/>
            <a:ext cx="8975154"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The majority of the students are Muslim</a:t>
            </a:r>
            <a:r>
              <a:rPr lang="en-US" sz="2899">
                <a:solidFill>
                  <a:srgbClr val="000000"/>
                </a:solidFill>
                <a:latin typeface="Open Sans"/>
              </a:rPr>
              <a:t>, I want the Lord to open their eyes and hearts to his love and bring them to his knowledge, and for him to use me with them!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70432"/>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Anonymous</a:t>
            </a:r>
          </a:p>
        </p:txBody>
      </p:sp>
      <p:sp>
        <p:nvSpPr>
          <p:cNvPr name="TextBox 5" id="5"/>
          <p:cNvSpPr txBox="true"/>
          <p:nvPr/>
        </p:nvSpPr>
        <p:spPr>
          <a:xfrm rot="0">
            <a:off x="1428448" y="3613768"/>
            <a:ext cx="9570274" cy="5654710"/>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that new students will be saved through</a:t>
            </a:r>
            <a:r>
              <a:rPr lang="en-US" sz="2899">
                <a:solidFill>
                  <a:srgbClr val="000000"/>
                </a:solidFill>
                <a:latin typeface="Open Sans"/>
              </a:rPr>
              <a:t> reading the Bible and hearing the gospel of Christ. Pray for more student leaders, more access to campuses, and for reduced persecution. </a:t>
            </a:r>
          </a:p>
          <a:p>
            <a:pPr>
              <a:lnSpc>
                <a:spcPts val="4059"/>
              </a:lnSpc>
            </a:pPr>
          </a:p>
          <a:p>
            <a:pPr>
              <a:lnSpc>
                <a:spcPts val="4059"/>
              </a:lnSpc>
            </a:pPr>
            <a:r>
              <a:rPr lang="en-US" sz="2899">
                <a:solidFill>
                  <a:srgbClr val="000000"/>
                </a:solidFill>
                <a:latin typeface="Open Sans"/>
              </a:rPr>
              <a:t>Thank God for interest among Muslim students to know about what Christians believe, and that lots of nations are coming to study in our country, meaning that people from hard-to-reach countries are hearing the gospel. Pray for them to be saved. </a:t>
            </a:r>
          </a:p>
          <a:p>
            <a:pPr>
              <a:lnSpc>
                <a:spcPts val="405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DAEp_vzLipQ</dc:identifier>
  <dcterms:modified xsi:type="dcterms:W3CDTF">2011-08-01T06:04:30Z</dcterms:modified>
  <cp:revision>1</cp:revision>
  <dc:title>IFES WSD Prayer Card_MENA</dc:title>
</cp:coreProperties>
</file>